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-61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pPr/>
              <a:t>14-09-2016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haveta à direita 4"/>
          <p:cNvSpPr/>
          <p:nvPr/>
        </p:nvSpPr>
        <p:spPr>
          <a:xfrm>
            <a:off x="7030991" y="811850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haveta à direita 5"/>
          <p:cNvSpPr/>
          <p:nvPr/>
        </p:nvSpPr>
        <p:spPr>
          <a:xfrm>
            <a:off x="7039225" y="1773288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haveta à direita 6"/>
          <p:cNvSpPr/>
          <p:nvPr/>
        </p:nvSpPr>
        <p:spPr>
          <a:xfrm>
            <a:off x="7040008" y="2883281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haveta à direita 7"/>
          <p:cNvSpPr/>
          <p:nvPr/>
        </p:nvSpPr>
        <p:spPr>
          <a:xfrm>
            <a:off x="7053152" y="4215043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7302837" y="795106"/>
            <a:ext cx="276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Barra de cofinanciamento</a:t>
            </a:r>
            <a:r>
              <a:rPr lang="pt-P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(confirme </a:t>
            </a:r>
            <a:r>
              <a:rPr lang="pt-PT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 programa </a:t>
            </a:r>
            <a:r>
              <a:rPr lang="pt-P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 o fundo da União 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pt-P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uropeia que cofinancia o projeto para selecionar a barra de cofinanciamento correta)</a:t>
            </a:r>
            <a:endParaRPr lang="pt-PT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319310" y="2016418"/>
            <a:ext cx="2767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Identificação do projeto</a:t>
            </a:r>
            <a:endParaRPr lang="pt-PT" sz="1200" dirty="0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1" y="1690381"/>
            <a:ext cx="45373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Designação do projeto | </a:t>
            </a:r>
            <a:br>
              <a:rPr lang="pt-PT" sz="1100" dirty="0" smtClean="0"/>
            </a:br>
            <a:r>
              <a:rPr lang="pt-PT" sz="1100" dirty="0" smtClean="0"/>
              <a:t>Código do projeto |</a:t>
            </a:r>
          </a:p>
          <a:p>
            <a:r>
              <a:rPr lang="pt-PT" sz="1100" dirty="0" smtClean="0"/>
              <a:t>Objetivo principal|</a:t>
            </a:r>
            <a:r>
              <a:rPr lang="pt-PT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 alternativas sugeridas para os cartazes/painéis</a:t>
            </a:r>
            <a:endParaRPr lang="pt-PT" sz="900" dirty="0" smtClean="0"/>
          </a:p>
          <a:p>
            <a:r>
              <a:rPr lang="pt-PT" sz="1100" dirty="0" smtClean="0"/>
              <a:t>Região de intervenção |</a:t>
            </a:r>
          </a:p>
          <a:p>
            <a:r>
              <a:rPr lang="pt-PT" sz="1100" dirty="0" smtClean="0"/>
              <a:t>Entidade beneficiária |</a:t>
            </a:r>
            <a:endParaRPr lang="pt-PT" sz="11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273998" y="3129082"/>
            <a:ext cx="2767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Notificação de aprovação</a:t>
            </a:r>
            <a:endParaRPr lang="pt-PT" sz="1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Data de aprovação | 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endParaRPr lang="pt-PT" sz="900" dirty="0" smtClean="0"/>
          </a:p>
          <a:p>
            <a:r>
              <a:rPr lang="pt-PT" sz="1100" dirty="0" smtClean="0"/>
              <a:t>Data de início | 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Data de conclusão | 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endParaRPr lang="pt-PT" sz="900" dirty="0" smtClean="0"/>
          </a:p>
          <a:p>
            <a:r>
              <a:rPr lang="pt-PT" sz="1100" dirty="0" smtClean="0"/>
              <a:t>Custo total elegível |</a:t>
            </a:r>
          </a:p>
          <a:p>
            <a:r>
              <a:rPr lang="pt-PT" sz="1100" dirty="0" smtClean="0"/>
              <a:t>Apoio financeiro da União Europeia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 referência ao Fundo, por exemplo, </a:t>
            </a:r>
            <a:b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FEDER – 55.567,00 EUR</a:t>
            </a:r>
          </a:p>
          <a:p>
            <a:r>
              <a:rPr lang="pt-PT" sz="1100" dirty="0" smtClean="0"/>
              <a:t>Apoio financeiro público nacional/regional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Quando aplicável</a:t>
            </a:r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302828" y="4361238"/>
            <a:ext cx="276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Descrição do projeto, com eventual monitorização do nível de execução</a:t>
            </a:r>
            <a:endParaRPr lang="pt-PT" sz="1200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Objetivos, atividades e </a:t>
            </a:r>
            <a:br>
              <a:rPr lang="pt-PT" sz="1100" dirty="0" smtClean="0"/>
            </a:br>
            <a:r>
              <a:rPr lang="pt-PT" sz="1100" dirty="0" smtClean="0"/>
              <a:t>resultados esperados/atingidos</a:t>
            </a:r>
            <a:endParaRPr lang="pt-PT" sz="11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160031" y="5521615"/>
            <a:ext cx="4475547" cy="1076894"/>
          </a:xfrm>
          <a:prstGeom prst="rect">
            <a:avLst/>
          </a:prstGeom>
          <a:noFill/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7368729" y="5836515"/>
            <a:ext cx="276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Fotos, vídeos e outros suportes audiovisuais</a:t>
            </a:r>
            <a:endParaRPr lang="pt-PT" sz="1200" dirty="0"/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42362" y="5683502"/>
            <a:ext cx="158510" cy="768163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16046" y="922026"/>
            <a:ext cx="4752000" cy="441445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7026" y="5521615"/>
            <a:ext cx="1608693" cy="1076894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5678" y="5521615"/>
            <a:ext cx="1613049" cy="1076894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7" cstate="print"/>
          <a:srcRect l="4543" r="14822"/>
          <a:stretch>
            <a:fillRect/>
          </a:stretch>
        </p:blipFill>
        <p:spPr>
          <a:xfrm>
            <a:off x="5366657" y="5519616"/>
            <a:ext cx="13062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71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67</Words>
  <Application>Microsoft Office PowerPoint</Application>
  <PresentationFormat>Personalizados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lurdes.manso</cp:lastModifiedBy>
  <cp:revision>25</cp:revision>
  <dcterms:created xsi:type="dcterms:W3CDTF">2016-05-05T08:41:36Z</dcterms:created>
  <dcterms:modified xsi:type="dcterms:W3CDTF">2016-09-14T15:09:22Z</dcterms:modified>
</cp:coreProperties>
</file>